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1536" y="58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xmlns="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xmlns="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xmlns="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xmlns="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xmlns="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xmlns="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xmlns="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xmlns="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71036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87885886-5A9A-4B30-BC01-F771B4A6650E}"/>
              </a:ext>
            </a:extLst>
          </p:cNvPr>
          <p:cNvSpPr txBox="1"/>
          <p:nvPr userDrawn="1"/>
        </p:nvSpPr>
        <p:spPr>
          <a:xfrm>
            <a:off x="2669884" y="5002217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مصطفى الحزوري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xmlns="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xmlns="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xmlns="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الطالبة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xmlns="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xmlns="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xmlns="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xmlns="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xmlns="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90613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87885886-5A9A-4B30-BC01-F771B4A6650E}"/>
              </a:ext>
            </a:extLst>
          </p:cNvPr>
          <p:cNvSpPr txBox="1"/>
          <p:nvPr userDrawn="1"/>
        </p:nvSpPr>
        <p:spPr>
          <a:xfrm>
            <a:off x="2669884" y="5021794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مصطفى الحزوري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8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DCAEBB7-EA85-4AAA-A820-4F2617C8BB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الإلكترونيات والاتصالات</a:t>
            </a:r>
            <a:endParaRPr lang="it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A631F5-870E-40BC-8E67-146F1DE7D0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ar-SY" sz="2400" dirty="0"/>
              <a:t>أريتاس أحمد خليل</a:t>
            </a:r>
            <a:endParaRPr lang="it-IT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2A1C5C-7734-4A55-A1A2-EBD2987286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ar-SY" sz="2000" dirty="0"/>
              <a:t>خوارزمية تآزريه (اليراع – التطور التفاضلي) لرفع كفاءة الطاقة وخفض نسبة ثقوب التغطية في شبكات الحساسات </a:t>
            </a:r>
            <a:r>
              <a:rPr lang="ar-SY" sz="2000" dirty="0" smtClean="0"/>
              <a:t>اللاسلكية</a:t>
            </a: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82F9AC-646D-457A-819D-DF3D903AB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Y" dirty="0" smtClean="0"/>
              <a:t>الأربعاء</a:t>
            </a:r>
            <a:endParaRPr lang="it-IT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85D93AA0-4320-464A-A72F-15F0298D55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11/12/2024</a:t>
            </a:r>
            <a:endParaRPr lang="it-IT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E47DCFF-F3DC-4826-A7AE-F4B22E6FF6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it-IT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E700C26F-38BC-4576-845D-79C723CB7B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ar-SY" sz="2400" dirty="0" err="1"/>
              <a:t>أ.د.م</a:t>
            </a:r>
            <a:r>
              <a:rPr lang="ar-SY" dirty="0" smtClean="0"/>
              <a:t> </a:t>
            </a:r>
            <a:r>
              <a:rPr lang="ar-SY" sz="2400" dirty="0"/>
              <a:t>محمد الحسين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30</Words>
  <Application>Microsoft Office PowerPoint</Application>
  <PresentationFormat>مخصص</PresentationFormat>
  <Paragraphs>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DIN Next LT Arabic Light</vt:lpstr>
      <vt:lpstr>Arial</vt:lpstr>
      <vt:lpstr>DIN Next LT Arabic Medium</vt:lpstr>
      <vt:lpstr>Office Theme</vt:lpstr>
      <vt:lpstr>عرض تقديمي في PowerPoint</vt:lpstr>
    </vt:vector>
  </TitlesOfParts>
  <Company>Moness.designer@gmail.com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edar</cp:lastModifiedBy>
  <cp:revision>31</cp:revision>
  <dcterms:created xsi:type="dcterms:W3CDTF">2023-01-13T19:11:45Z</dcterms:created>
  <dcterms:modified xsi:type="dcterms:W3CDTF">2024-12-01T11:12:01Z</dcterms:modified>
</cp:coreProperties>
</file>